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5E554-9BB0-4A3C-AE0A-AA8AD6D17B36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65394-FEAD-4F9B-9796-C4E4641D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198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5E554-9BB0-4A3C-AE0A-AA8AD6D17B36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65394-FEAD-4F9B-9796-C4E4641D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837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5E554-9BB0-4A3C-AE0A-AA8AD6D17B36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65394-FEAD-4F9B-9796-C4E4641D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637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5E554-9BB0-4A3C-AE0A-AA8AD6D17B36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65394-FEAD-4F9B-9796-C4E4641D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5565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5E554-9BB0-4A3C-AE0A-AA8AD6D17B36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65394-FEAD-4F9B-9796-C4E4641D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758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5E554-9BB0-4A3C-AE0A-AA8AD6D17B36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65394-FEAD-4F9B-9796-C4E4641D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987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5E554-9BB0-4A3C-AE0A-AA8AD6D17B36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65394-FEAD-4F9B-9796-C4E4641D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0710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5E554-9BB0-4A3C-AE0A-AA8AD6D17B36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65394-FEAD-4F9B-9796-C4E4641D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651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5E554-9BB0-4A3C-AE0A-AA8AD6D17B36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65394-FEAD-4F9B-9796-C4E4641D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43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5E554-9BB0-4A3C-AE0A-AA8AD6D17B36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65394-FEAD-4F9B-9796-C4E4641D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310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5E554-9BB0-4A3C-AE0A-AA8AD6D17B36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65394-FEAD-4F9B-9796-C4E4641D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939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B5E554-9BB0-4A3C-AE0A-AA8AD6D17B36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65394-FEAD-4F9B-9796-C4E4641D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1758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66883" y="1992679"/>
            <a:ext cx="7772400" cy="1508125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ДОРОЖНЫХ ОДЕЖД НИЗШЕГО ТИПА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92181"/>
            <a:ext cx="2001523" cy="17004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080713"/>
            <a:ext cx="961810" cy="1351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847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УКРЕПЛЕННЫХ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(УЛУЧШЕННЫХ) ГРУНТОВ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СТРОИТЕЛЬСТВА ДОРОЖНЫХ ОДЕЖД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5032375"/>
          </a:xfrm>
        </p:spPr>
        <p:txBody>
          <a:bodyPr>
            <a:normAutofit lnSpcReduction="10000"/>
          </a:bodyPr>
          <a:lstStyle/>
          <a:p>
            <a:pPr marL="0" indent="468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грунтов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совокупность мероприятий (подготовка грунта, внесение вяжущих и добавок, перемешивание, уплотнение и обеспечение условий формирования структурно-механических свойств укреплённого грунта), обеспечивающих в конечном итоге коренное изменение свойств исходных материалов с приданием им требуемой соответствующими стандартами прочности, водо- и морозостойкости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68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Укреплением грунтов называют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ряд последовательных технологических операций, обеспечивающих в результате воздействия на грунт добавок вяжущих и других веществ высокую прочность и длительную устойчивость его не только в сухом, но и в водонасыщенном состоянии.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7741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074" y="1076758"/>
            <a:ext cx="8663851" cy="406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025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7946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Эффекты применения стабилизации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1335231"/>
            <a:ext cx="8061103" cy="4566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462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73965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Эффекты применения на дорогах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86" y="1551708"/>
            <a:ext cx="8524628" cy="342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139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4803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Равнопрочные конструкции дорожных одежд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1636569"/>
            <a:ext cx="7891695" cy="371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766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38847"/>
            <a:ext cx="7886700" cy="67396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УКРЕПЛЕНИЯ ГРУНТОВ ГРУНТОВЫМИ ДОБАВКАМИ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12813"/>
            <a:ext cx="7886700" cy="6804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3.1.2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поверхностного укрепления грунтов с грунтовыми добавками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1011382" y="1773383"/>
          <a:ext cx="7503968" cy="43383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5791">
                  <a:extLst>
                    <a:ext uri="{9D8B030D-6E8A-4147-A177-3AD203B41FA5}">
                      <a16:colId xmlns:a16="http://schemas.microsoft.com/office/drawing/2014/main" val="4081977283"/>
                    </a:ext>
                  </a:extLst>
                </a:gridCol>
                <a:gridCol w="1875791">
                  <a:extLst>
                    <a:ext uri="{9D8B030D-6E8A-4147-A177-3AD203B41FA5}">
                      <a16:colId xmlns:a16="http://schemas.microsoft.com/office/drawing/2014/main" val="3135721455"/>
                    </a:ext>
                  </a:extLst>
                </a:gridCol>
                <a:gridCol w="1875791">
                  <a:extLst>
                    <a:ext uri="{9D8B030D-6E8A-4147-A177-3AD203B41FA5}">
                      <a16:colId xmlns:a16="http://schemas.microsoft.com/office/drawing/2014/main" val="722879427"/>
                    </a:ext>
                  </a:extLst>
                </a:gridCol>
                <a:gridCol w="1876595">
                  <a:extLst>
                    <a:ext uri="{9D8B030D-6E8A-4147-A177-3AD203B41FA5}">
                      <a16:colId xmlns:a16="http://schemas.microsoft.com/office/drawing/2014/main" val="1698468296"/>
                    </a:ext>
                  </a:extLst>
                </a:gridCol>
              </a:tblGrid>
              <a:tr h="8285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 укрепления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виды укрепляемых грунтов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Достигаемые результаты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 добавок, % от массы грунта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80188"/>
                  </a:ext>
                </a:extLst>
              </a:tr>
              <a:tr h="2679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195562"/>
                  </a:ext>
                </a:extLst>
              </a:tr>
              <a:tr h="5482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Смешение с добавками: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25311241"/>
                  </a:ext>
                </a:extLst>
              </a:tr>
              <a:tr h="1108791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песка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глинистые и суглинистые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улучшение зернового состава, повышение внутреннего трения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30-50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5231063"/>
                  </a:ext>
                </a:extLst>
              </a:tr>
              <a:tr h="1389082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суглинистого и глинистого грунта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песчаные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улучшение зернового состава, увеличение связности в сухое время года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10-30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052033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3523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578716"/>
            <a:ext cx="7886700" cy="255241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устройства покрытия из грун­та подобранного состава (рис. 3.1.2) включает следую­щие технологические операции: </a:t>
            </a:r>
          </a:p>
          <a:p>
            <a:pPr marL="0" lvl="0" indent="468000"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профилирование поверхности земляного полотна с прида­нием поперечного уклона 30—40‰; </a:t>
            </a:r>
          </a:p>
          <a:p>
            <a:pPr marL="0" lvl="0" indent="468000"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разрыхление грунта на необходимую глубину (уста­навливают исходя из потребности в грунте данного типа); </a:t>
            </a:r>
          </a:p>
          <a:p>
            <a:pPr marL="0" lvl="0" indent="468000"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доставка добавляемого грунта и его разгрузка; </a:t>
            </a:r>
          </a:p>
          <a:p>
            <a:pPr marL="0" lvl="0" indent="468000"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добавляемого грунта по земляному по­лотну; </a:t>
            </a:r>
          </a:p>
          <a:p>
            <a:pPr marL="0" lvl="0" indent="468000"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перемешивание составляющих грунта, профилирование по­верхности покрытия; </a:t>
            </a:r>
          </a:p>
          <a:p>
            <a:pPr marL="0" indent="468000"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уплотнение.</a:t>
            </a:r>
          </a:p>
        </p:txBody>
      </p:sp>
      <p:pic>
        <p:nvPicPr>
          <p:cNvPr id="5" name="Рисунок 4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378" y="3131128"/>
            <a:ext cx="6642822" cy="35744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5218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49" y="365126"/>
            <a:ext cx="8182841" cy="563129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УКРЕПЛЕНИЯ ГРУНТОВ СКЕЛЕТНЫМИ ДОБАВКАМИ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1780" y="928255"/>
            <a:ext cx="84097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Таблица 3.1.4</a:t>
            </a:r>
          </a:p>
          <a:p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</a:rPr>
              <a:t>Оптимальные составы грунтов, рекомендуемые для дорожных одежд низшего типа</a:t>
            </a:r>
            <a:endParaRPr lang="ru-RU" sz="16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48" y="1524432"/>
            <a:ext cx="8118805" cy="2036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534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692" y="812007"/>
            <a:ext cx="8010525" cy="571997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23455" y="16567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Таблица 3.1.5</a:t>
            </a:r>
          </a:p>
          <a:p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Скелетные добавки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849744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26471" y="297580"/>
            <a:ext cx="7481455" cy="602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Таблица 3.1.6</a:t>
            </a:r>
            <a:endParaRPr lang="ru-RU" sz="16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недостатки в процессе строительства и эксплуатации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184" y="1346272"/>
            <a:ext cx="8605860" cy="4165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9103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204</Words>
  <Application>Microsoft Office PowerPoint</Application>
  <PresentationFormat>Экран (4:3)</PresentationFormat>
  <Paragraphs>44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Symbol</vt:lpstr>
      <vt:lpstr>Times New Roman</vt:lpstr>
      <vt:lpstr>Тема Office</vt:lpstr>
      <vt:lpstr>СТРОИТЕЛЬСТВО ДОРОЖНЫХ ОДЕЖД НИЗШЕГО ТИПА</vt:lpstr>
      <vt:lpstr>ПРИМЕНЕНИЕ УКРЕПЛЕННЫХ (УЛУЧШЕННЫХ) ГРУНТОВ ДЛЯ СТРОИТЕЛЬСТВА ДОРОЖНЫХ ОДЕЖД</vt:lpstr>
      <vt:lpstr>Презентация PowerPoint</vt:lpstr>
      <vt:lpstr>Эффекты применения стабилизации</vt:lpstr>
      <vt:lpstr>Эффекты применения на дорогах</vt:lpstr>
      <vt:lpstr>Равнопрочные конструкции дорожных одежд</vt:lpstr>
      <vt:lpstr>УКРЕПЛЕНИЯ ГРУНТОВ ГРУНТОВЫМИ ДОБАВКАМИ</vt:lpstr>
      <vt:lpstr>Презентация PowerPoint</vt:lpstr>
      <vt:lpstr>УКРЕПЛЕНИЯ ГРУНТОВ СКЕЛЕТНЫМИ ДОБАВКАМИ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СТРОИТЕЛЬСТВО ДОРОЖНЫХ ОДЕЖД НИЗШЕГО ТИПА</dc:title>
  <dc:creator>Bakytbek</dc:creator>
  <cp:lastModifiedBy>Bakytbek</cp:lastModifiedBy>
  <cp:revision>1</cp:revision>
  <dcterms:created xsi:type="dcterms:W3CDTF">2021-01-27T07:36:10Z</dcterms:created>
  <dcterms:modified xsi:type="dcterms:W3CDTF">2021-01-27T07:37:56Z</dcterms:modified>
</cp:coreProperties>
</file>